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70" r:id="rId7"/>
    <p:sldId id="277" r:id="rId8"/>
    <p:sldId id="264" r:id="rId9"/>
    <p:sldId id="271" r:id="rId10"/>
    <p:sldId id="278" r:id="rId11"/>
    <p:sldId id="265" r:id="rId12"/>
    <p:sldId id="272" r:id="rId13"/>
    <p:sldId id="279" r:id="rId14"/>
    <p:sldId id="266" r:id="rId15"/>
    <p:sldId id="273" r:id="rId16"/>
    <p:sldId id="280" r:id="rId17"/>
    <p:sldId id="267" r:id="rId18"/>
    <p:sldId id="274" r:id="rId19"/>
    <p:sldId id="281" r:id="rId20"/>
    <p:sldId id="268" r:id="rId21"/>
    <p:sldId id="275" r:id="rId22"/>
    <p:sldId id="282" r:id="rId23"/>
    <p:sldId id="269" r:id="rId24"/>
    <p:sldId id="276" r:id="rId25"/>
    <p:sldId id="283" r:id="rId26"/>
    <p:sldId id="284" r:id="rId2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699"/>
    <a:srgbClr val="FFEE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2B8EF7-7B2E-4206-A832-54A9F0FADEDB}" v="21" dt="2022-08-21T01:47:25.173"/>
    <p1510:client id="{78A95CCE-B43B-4F3A-A480-CD5512420CBE}" v="4" dt="2022-08-21T16:30:32.3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tasjuliana217@hotmail.com" userId="e3e8c2e7024154ee" providerId="LiveId" clId="{78A95CCE-B43B-4F3A-A480-CD5512420CBE}"/>
    <pc:docChg chg="modSld">
      <pc:chgData name="dantasjuliana217@hotmail.com" userId="e3e8c2e7024154ee" providerId="LiveId" clId="{78A95CCE-B43B-4F3A-A480-CD5512420CBE}" dt="2022-08-21T16:30:32.394" v="3"/>
      <pc:docMkLst>
        <pc:docMk/>
      </pc:docMkLst>
      <pc:sldChg chg="modTransition">
        <pc:chgData name="dantasjuliana217@hotmail.com" userId="e3e8c2e7024154ee" providerId="LiveId" clId="{78A95CCE-B43B-4F3A-A480-CD5512420CBE}" dt="2022-08-21T16:30:32.394" v="3"/>
        <pc:sldMkLst>
          <pc:docMk/>
          <pc:sldMk cId="1471570073" sldId="284"/>
        </pc:sldMkLst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2975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270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4991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1529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7029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0345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3031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97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078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4332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092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2D21E-BD40-462B-8747-8C5AFB424A84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009CF-D876-4E46-B7F3-1DCF976C86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6033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3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slide" Target="slide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0" b="-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80E0E92-45C8-A4D7-E9A5-31558DB8EBE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22867" y="1580430"/>
            <a:ext cx="5425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Algerian" panose="04020705040A02060702" pitchFamily="82" charset="0"/>
                <a:cs typeface="Aharoni" panose="02010803020104030203" pitchFamily="2" charset="-79"/>
              </a:rPr>
              <a:t>Capitais Do Mundo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C0BFB53-56E9-2507-6BFA-9B5163F03E03}"/>
              </a:ext>
            </a:extLst>
          </p:cNvPr>
          <p:cNvSpPr>
            <a:spLocks/>
          </p:cNvSpPr>
          <p:nvPr/>
        </p:nvSpPr>
        <p:spPr>
          <a:xfrm>
            <a:off x="355196" y="2999542"/>
            <a:ext cx="5080584" cy="2707958"/>
          </a:xfrm>
          <a:prstGeom prst="rect">
            <a:avLst/>
          </a:prstGeom>
          <a:solidFill>
            <a:srgbClr val="FFE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>
            <a:spLocks/>
          </p:cNvSpPr>
          <p:nvPr/>
        </p:nvSpPr>
        <p:spPr>
          <a:xfrm>
            <a:off x="355196" y="3428682"/>
            <a:ext cx="5080584" cy="19425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Mergulhe</a:t>
            </a:r>
            <a:r>
              <a:rPr lang="en-US" sz="28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 </a:t>
            </a:r>
            <a:r>
              <a:rPr lang="en-US" sz="2800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nas</a:t>
            </a:r>
            <a:r>
              <a:rPr lang="en-US" sz="28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 </a:t>
            </a:r>
            <a:r>
              <a:rPr lang="en-US" sz="2800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curiosidades</a:t>
            </a:r>
            <a:r>
              <a:rPr lang="en-US" sz="28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 do </a:t>
            </a:r>
            <a:r>
              <a:rPr lang="en-US" sz="2800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mundo</a:t>
            </a:r>
            <a:endParaRPr lang="en-US" sz="2800" dirty="0">
              <a:solidFill>
                <a:srgbClr val="002060"/>
              </a:solidFill>
              <a:latin typeface="Arial Rounded MT Bold" panose="020F0704030504030204" pitchFamily="34" charset="0"/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Divirta</a:t>
            </a:r>
            <a:r>
              <a:rPr lang="en-US" sz="28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-se e </a:t>
            </a:r>
            <a:r>
              <a:rPr lang="en-US" sz="2800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desafie</a:t>
            </a:r>
            <a:r>
              <a:rPr lang="en-US" sz="28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 </a:t>
            </a:r>
            <a:r>
              <a:rPr lang="en-US" sz="2800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seu</a:t>
            </a:r>
            <a:r>
              <a:rPr lang="en-US" sz="28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 </a:t>
            </a:r>
            <a:r>
              <a:rPr lang="en-US" sz="2800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conhecimentos</a:t>
            </a:r>
            <a:r>
              <a:rPr lang="en-US" sz="28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 </a:t>
            </a:r>
            <a:r>
              <a:rPr lang="en-US" sz="2800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sobre</a:t>
            </a:r>
            <a:r>
              <a:rPr lang="en-US" sz="28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 as </a:t>
            </a:r>
            <a:r>
              <a:rPr lang="en-US" sz="2800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capitais</a:t>
            </a:r>
            <a:r>
              <a:rPr lang="en-US" sz="28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 do </a:t>
            </a:r>
            <a:r>
              <a:rPr lang="en-US" sz="2800" dirty="0" err="1">
                <a:solidFill>
                  <a:srgbClr val="002060"/>
                </a:solidFill>
                <a:latin typeface="Arial Rounded MT Bold" panose="020F0704030504030204" pitchFamily="34" charset="0"/>
              </a:rPr>
              <a:t>mundo</a:t>
            </a:r>
            <a:r>
              <a:rPr lang="en-US" sz="2800" dirty="0">
                <a:solidFill>
                  <a:srgbClr val="002060"/>
                </a:solidFill>
                <a:latin typeface="Arial Rounded MT Bold" panose="020F070403050403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903590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0">
        <p15:prstTrans prst="peelOff"/>
      </p:transition>
    </mc:Choice>
    <mc:Fallback xmlns="">
      <p:transition spd="slow" advTm="10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88" name="Group 308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3089" name="Rectangle 308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0" name="Rectangle 308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F883F3F-6BCC-3B84-7216-91851E529CAF}"/>
              </a:ext>
            </a:extLst>
          </p:cNvPr>
          <p:cNvSpPr txBox="1"/>
          <p:nvPr/>
        </p:nvSpPr>
        <p:spPr>
          <a:xfrm>
            <a:off x="1418362" y="1098777"/>
            <a:ext cx="4559425" cy="131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/>
              <a:t>ERRADO</a:t>
            </a:r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Desenho animado assustado emoji do planeta terra levantando as mãos,  personagem do globo humanizado com emoções ilustração vetorial colorida em  um fundo branco | Vetor Premium">
            <a:extLst>
              <a:ext uri="{FF2B5EF4-FFF2-40B4-BE49-F238E27FC236}">
                <a16:creationId xmlns:a16="http://schemas.microsoft.com/office/drawing/2014/main" id="{85672CCB-4616-033C-3036-233BAFC51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045F6CB-9F68-BD39-5063-43E0508DA0C5}"/>
              </a:ext>
            </a:extLst>
          </p:cNvPr>
          <p:cNvSpPr txBox="1"/>
          <p:nvPr/>
        </p:nvSpPr>
        <p:spPr>
          <a:xfrm>
            <a:off x="481331" y="2271277"/>
            <a:ext cx="4665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Mais sorte na próxima vez!</a:t>
            </a:r>
          </a:p>
        </p:txBody>
      </p:sp>
      <p:sp>
        <p:nvSpPr>
          <p:cNvPr id="6" name="Botão de Ação: Avançar ou Próximo 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DF8496B1-4B7F-212D-58DC-FADF69CF86A7}"/>
              </a:ext>
            </a:extLst>
          </p:cNvPr>
          <p:cNvSpPr/>
          <p:nvPr/>
        </p:nvSpPr>
        <p:spPr>
          <a:xfrm>
            <a:off x="355196" y="5674970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7B969EA-F942-B06A-924B-CEB09EB56233}"/>
              </a:ext>
            </a:extLst>
          </p:cNvPr>
          <p:cNvSpPr txBox="1"/>
          <p:nvPr/>
        </p:nvSpPr>
        <p:spPr>
          <a:xfrm>
            <a:off x="290267" y="5274225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1618725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raditional ecuador 1080P, 2K, 4K, 5K HD wallpapers free download |  Wallpaper Flare">
            <a:extLst>
              <a:ext uri="{FF2B5EF4-FFF2-40B4-BE49-F238E27FC236}">
                <a16:creationId xmlns:a16="http://schemas.microsoft.com/office/drawing/2014/main" id="{1225E958-7255-A51C-461A-89B2A586C3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4" b="12576"/>
          <a:stretch/>
        </p:blipFill>
        <p:spPr bwMode="auto">
          <a:xfrm>
            <a:off x="-1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B9A104A-59E6-51F5-6BD2-D2E46B7E4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pt-BR" sz="3600"/>
              <a:t>Qual a capital do Equador?</a:t>
            </a:r>
          </a:p>
        </p:txBody>
      </p:sp>
      <p:cxnSp>
        <p:nvCxnSpPr>
          <p:cNvPr id="6153" name="Straight Connector 615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1FC6D4-0B73-35EF-2214-055C6D13C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pt-BR" sz="1800" dirty="0"/>
              <a:t>1. </a:t>
            </a:r>
            <a:r>
              <a:rPr lang="pt-BR" sz="1800" dirty="0"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Guayaquil</a:t>
            </a:r>
            <a:endParaRPr lang="pt-BR" sz="1800" dirty="0"/>
          </a:p>
          <a:p>
            <a:r>
              <a:rPr lang="pt-BR" sz="1800" dirty="0"/>
              <a:t>2. </a:t>
            </a:r>
            <a:r>
              <a:rPr lang="pt-BR" sz="1800" dirty="0"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Quito</a:t>
            </a:r>
            <a:endParaRPr lang="pt-BR" sz="1800" dirty="0"/>
          </a:p>
          <a:p>
            <a:pPr marL="0" indent="0"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2243737018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1" name="Rectangle 1070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91AED3C-885F-C117-0AB6-4DFA8F5EB7F8}"/>
              </a:ext>
            </a:extLst>
          </p:cNvPr>
          <p:cNvSpPr txBox="1"/>
          <p:nvPr/>
        </p:nvSpPr>
        <p:spPr>
          <a:xfrm>
            <a:off x="7041856" y="2944090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CORRETO</a:t>
            </a:r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Rectangle 107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Emoji de planeta terra rindo bonito dos desenhos animados, rosto do globo  feliz ilustração vetorial colorida em um fundo branco | Vetor Premium">
            <a:extLst>
              <a:ext uri="{FF2B5EF4-FFF2-40B4-BE49-F238E27FC236}">
                <a16:creationId xmlns:a16="http://schemas.microsoft.com/office/drawing/2014/main" id="{165FC286-2E4F-0F2B-C4C7-716A4CC07A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760306" y="666728"/>
            <a:ext cx="5482403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77" name="Group 10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78" name="Rectangle 10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Rectangle 10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Rectangle 10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Botão de Ação: Avançar ou Próximo 2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87A55D0-4877-BD35-7791-5090931622F7}"/>
              </a:ext>
            </a:extLst>
          </p:cNvPr>
          <p:cNvSpPr/>
          <p:nvPr/>
        </p:nvSpPr>
        <p:spPr>
          <a:xfrm>
            <a:off x="9586453" y="5757797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0FB460B-ACB2-6CE5-3707-8297EC3FC618}"/>
              </a:ext>
            </a:extLst>
          </p:cNvPr>
          <p:cNvSpPr txBox="1"/>
          <p:nvPr/>
        </p:nvSpPr>
        <p:spPr>
          <a:xfrm>
            <a:off x="9503600" y="5357052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541218322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88" name="Group 308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3089" name="Rectangle 308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0" name="Rectangle 308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F883F3F-6BCC-3B84-7216-91851E529CAF}"/>
              </a:ext>
            </a:extLst>
          </p:cNvPr>
          <p:cNvSpPr txBox="1"/>
          <p:nvPr/>
        </p:nvSpPr>
        <p:spPr>
          <a:xfrm>
            <a:off x="1418362" y="1098777"/>
            <a:ext cx="4559425" cy="131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/>
              <a:t>ERRADO</a:t>
            </a:r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Desenho animado assustado emoji do planeta terra levantando as mãos,  personagem do globo humanizado com emoções ilustração vetorial colorida em  um fundo branco | Vetor Premium">
            <a:extLst>
              <a:ext uri="{FF2B5EF4-FFF2-40B4-BE49-F238E27FC236}">
                <a16:creationId xmlns:a16="http://schemas.microsoft.com/office/drawing/2014/main" id="{85672CCB-4616-033C-3036-233BAFC51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045F6CB-9F68-BD39-5063-43E0508DA0C5}"/>
              </a:ext>
            </a:extLst>
          </p:cNvPr>
          <p:cNvSpPr txBox="1"/>
          <p:nvPr/>
        </p:nvSpPr>
        <p:spPr>
          <a:xfrm>
            <a:off x="481331" y="2271277"/>
            <a:ext cx="4665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Mais sorte na próxima vez!</a:t>
            </a:r>
          </a:p>
        </p:txBody>
      </p:sp>
      <p:sp>
        <p:nvSpPr>
          <p:cNvPr id="6" name="Botão de Ação: Avançar ou Próximo 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DF8496B1-4B7F-212D-58DC-FADF69CF86A7}"/>
              </a:ext>
            </a:extLst>
          </p:cNvPr>
          <p:cNvSpPr/>
          <p:nvPr/>
        </p:nvSpPr>
        <p:spPr>
          <a:xfrm>
            <a:off x="355196" y="5674970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7B969EA-F942-B06A-924B-CEB09EB56233}"/>
              </a:ext>
            </a:extLst>
          </p:cNvPr>
          <p:cNvSpPr txBox="1"/>
          <p:nvPr/>
        </p:nvSpPr>
        <p:spPr>
          <a:xfrm>
            <a:off x="290267" y="5274225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1681748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hina Temple Wallpapers - Top Free China Temple Backgrounds -  WallpaperAccess">
            <a:extLst>
              <a:ext uri="{FF2B5EF4-FFF2-40B4-BE49-F238E27FC236}">
                <a16:creationId xmlns:a16="http://schemas.microsoft.com/office/drawing/2014/main" id="{F2DF8A17-6508-0CD2-4CED-EB68566A70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 bwMode="auto">
          <a:xfrm>
            <a:off x="-1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5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C48A66-896C-03A7-0511-53A839C83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pt-BR" sz="3600"/>
              <a:t>Qual a capital da China?</a:t>
            </a:r>
          </a:p>
        </p:txBody>
      </p:sp>
      <p:cxnSp>
        <p:nvCxnSpPr>
          <p:cNvPr id="7177" name="Straight Connector 7176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1BB45-451F-1E0D-D5E8-F2FE9611D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pt-BR" sz="1800" dirty="0"/>
              <a:t>1. </a:t>
            </a:r>
            <a:r>
              <a:rPr lang="pt-BR" sz="1800" dirty="0"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Pequim</a:t>
            </a:r>
            <a:endParaRPr lang="pt-BR" sz="1800" dirty="0"/>
          </a:p>
          <a:p>
            <a:r>
              <a:rPr lang="pt-BR" sz="1800" dirty="0"/>
              <a:t>2. </a:t>
            </a:r>
            <a:r>
              <a:rPr lang="pt-BR" sz="1800" dirty="0"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Xangai</a:t>
            </a: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422268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1" name="Rectangle 1070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91AED3C-885F-C117-0AB6-4DFA8F5EB7F8}"/>
              </a:ext>
            </a:extLst>
          </p:cNvPr>
          <p:cNvSpPr txBox="1"/>
          <p:nvPr/>
        </p:nvSpPr>
        <p:spPr>
          <a:xfrm>
            <a:off x="7041856" y="2944090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CORRETO</a:t>
            </a:r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Rectangle 107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Emoji de planeta terra rindo bonito dos desenhos animados, rosto do globo  feliz ilustração vetorial colorida em um fundo branco | Vetor Premium">
            <a:extLst>
              <a:ext uri="{FF2B5EF4-FFF2-40B4-BE49-F238E27FC236}">
                <a16:creationId xmlns:a16="http://schemas.microsoft.com/office/drawing/2014/main" id="{165FC286-2E4F-0F2B-C4C7-716A4CC07A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760306" y="666728"/>
            <a:ext cx="5482403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77" name="Group 10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78" name="Rectangle 10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Rectangle 10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Rectangle 10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Botão de Ação: Avançar ou Próximo 2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87A55D0-4877-BD35-7791-5090931622F7}"/>
              </a:ext>
            </a:extLst>
          </p:cNvPr>
          <p:cNvSpPr/>
          <p:nvPr/>
        </p:nvSpPr>
        <p:spPr>
          <a:xfrm>
            <a:off x="9586453" y="5757797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0FB460B-ACB2-6CE5-3707-8297EC3FC618}"/>
              </a:ext>
            </a:extLst>
          </p:cNvPr>
          <p:cNvSpPr txBox="1"/>
          <p:nvPr/>
        </p:nvSpPr>
        <p:spPr>
          <a:xfrm>
            <a:off x="9503600" y="5357052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4224449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88" name="Group 308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3089" name="Rectangle 308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0" name="Rectangle 308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F883F3F-6BCC-3B84-7216-91851E529CAF}"/>
              </a:ext>
            </a:extLst>
          </p:cNvPr>
          <p:cNvSpPr txBox="1"/>
          <p:nvPr/>
        </p:nvSpPr>
        <p:spPr>
          <a:xfrm>
            <a:off x="1418362" y="1098777"/>
            <a:ext cx="4559425" cy="131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/>
              <a:t>ERRADO</a:t>
            </a:r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Desenho animado assustado emoji do planeta terra levantando as mãos,  personagem do globo humanizado com emoções ilustração vetorial colorida em  um fundo branco | Vetor Premium">
            <a:extLst>
              <a:ext uri="{FF2B5EF4-FFF2-40B4-BE49-F238E27FC236}">
                <a16:creationId xmlns:a16="http://schemas.microsoft.com/office/drawing/2014/main" id="{85672CCB-4616-033C-3036-233BAFC51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045F6CB-9F68-BD39-5063-43E0508DA0C5}"/>
              </a:ext>
            </a:extLst>
          </p:cNvPr>
          <p:cNvSpPr txBox="1"/>
          <p:nvPr/>
        </p:nvSpPr>
        <p:spPr>
          <a:xfrm>
            <a:off x="481331" y="2271277"/>
            <a:ext cx="4665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Mais sorte na próxima vez!</a:t>
            </a:r>
          </a:p>
        </p:txBody>
      </p:sp>
      <p:sp>
        <p:nvSpPr>
          <p:cNvPr id="6" name="Botão de Ação: Avançar ou Próximo 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DF8496B1-4B7F-212D-58DC-FADF69CF86A7}"/>
              </a:ext>
            </a:extLst>
          </p:cNvPr>
          <p:cNvSpPr/>
          <p:nvPr/>
        </p:nvSpPr>
        <p:spPr>
          <a:xfrm>
            <a:off x="355196" y="5674970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7B969EA-F942-B06A-924B-CEB09EB56233}"/>
              </a:ext>
            </a:extLst>
          </p:cNvPr>
          <p:cNvSpPr txBox="1"/>
          <p:nvPr/>
        </p:nvSpPr>
        <p:spPr>
          <a:xfrm>
            <a:off x="290267" y="5274225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815330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60E2E846-1391-309D-114D-458C4CDCCA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06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6AA8BF-0516-C2A3-5DCB-9CEBB936B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pt-BR" sz="3600"/>
              <a:t>Qual a capital do Iran?</a:t>
            </a:r>
          </a:p>
        </p:txBody>
      </p:sp>
      <p:cxnSp>
        <p:nvCxnSpPr>
          <p:cNvPr id="8208" name="Straight Connector 8207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801B4EF-E094-7B77-B5A5-98FC46BAD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pt-BR" sz="1800" dirty="0"/>
              <a:t>1. </a:t>
            </a:r>
            <a:r>
              <a:rPr lang="pt-BR" sz="1800" dirty="0"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Meshed</a:t>
            </a:r>
            <a:endParaRPr lang="pt-BR" sz="1800" dirty="0"/>
          </a:p>
          <a:p>
            <a:r>
              <a:rPr lang="pt-BR" sz="1800" dirty="0"/>
              <a:t>2. </a:t>
            </a:r>
            <a:r>
              <a:rPr lang="pt-BR" sz="1800" dirty="0"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Teerão</a:t>
            </a: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2442687777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1" name="Rectangle 1070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91AED3C-885F-C117-0AB6-4DFA8F5EB7F8}"/>
              </a:ext>
            </a:extLst>
          </p:cNvPr>
          <p:cNvSpPr txBox="1"/>
          <p:nvPr/>
        </p:nvSpPr>
        <p:spPr>
          <a:xfrm>
            <a:off x="7041856" y="2944090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CORRETO</a:t>
            </a:r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Rectangle 107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Emoji de planeta terra rindo bonito dos desenhos animados, rosto do globo  feliz ilustração vetorial colorida em um fundo branco | Vetor Premium">
            <a:extLst>
              <a:ext uri="{FF2B5EF4-FFF2-40B4-BE49-F238E27FC236}">
                <a16:creationId xmlns:a16="http://schemas.microsoft.com/office/drawing/2014/main" id="{165FC286-2E4F-0F2B-C4C7-716A4CC07A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760306" y="666728"/>
            <a:ext cx="5482403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77" name="Group 10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78" name="Rectangle 10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Rectangle 10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Rectangle 10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Botão de Ação: Avançar ou Próximo 2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87A55D0-4877-BD35-7791-5090931622F7}"/>
              </a:ext>
            </a:extLst>
          </p:cNvPr>
          <p:cNvSpPr/>
          <p:nvPr/>
        </p:nvSpPr>
        <p:spPr>
          <a:xfrm>
            <a:off x="9586453" y="5757797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0FB460B-ACB2-6CE5-3707-8297EC3FC618}"/>
              </a:ext>
            </a:extLst>
          </p:cNvPr>
          <p:cNvSpPr txBox="1"/>
          <p:nvPr/>
        </p:nvSpPr>
        <p:spPr>
          <a:xfrm>
            <a:off x="9503600" y="5357052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3308767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88" name="Group 308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3089" name="Rectangle 308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0" name="Rectangle 308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F883F3F-6BCC-3B84-7216-91851E529CAF}"/>
              </a:ext>
            </a:extLst>
          </p:cNvPr>
          <p:cNvSpPr txBox="1"/>
          <p:nvPr/>
        </p:nvSpPr>
        <p:spPr>
          <a:xfrm>
            <a:off x="1418362" y="1098777"/>
            <a:ext cx="4559425" cy="131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/>
              <a:t>ERRADO</a:t>
            </a:r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Desenho animado assustado emoji do planeta terra levantando as mãos,  personagem do globo humanizado com emoções ilustração vetorial colorida em  um fundo branco | Vetor Premium">
            <a:extLst>
              <a:ext uri="{FF2B5EF4-FFF2-40B4-BE49-F238E27FC236}">
                <a16:creationId xmlns:a16="http://schemas.microsoft.com/office/drawing/2014/main" id="{85672CCB-4616-033C-3036-233BAFC51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045F6CB-9F68-BD39-5063-43E0508DA0C5}"/>
              </a:ext>
            </a:extLst>
          </p:cNvPr>
          <p:cNvSpPr txBox="1"/>
          <p:nvPr/>
        </p:nvSpPr>
        <p:spPr>
          <a:xfrm>
            <a:off x="481331" y="2271277"/>
            <a:ext cx="4665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Mais sorte na próxima vez!</a:t>
            </a:r>
          </a:p>
        </p:txBody>
      </p:sp>
      <p:sp>
        <p:nvSpPr>
          <p:cNvPr id="6" name="Botão de Ação: Avançar ou Próximo 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DF8496B1-4B7F-212D-58DC-FADF69CF86A7}"/>
              </a:ext>
            </a:extLst>
          </p:cNvPr>
          <p:cNvSpPr/>
          <p:nvPr/>
        </p:nvSpPr>
        <p:spPr>
          <a:xfrm>
            <a:off x="355196" y="5674970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7B969EA-F942-B06A-924B-CEB09EB56233}"/>
              </a:ext>
            </a:extLst>
          </p:cNvPr>
          <p:cNvSpPr txBox="1"/>
          <p:nvPr/>
        </p:nvSpPr>
        <p:spPr>
          <a:xfrm>
            <a:off x="290267" y="5274225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1264354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240+ Holanda Papéis de Parede HD e Planos de Fundo">
            <a:extLst>
              <a:ext uri="{FF2B5EF4-FFF2-40B4-BE49-F238E27FC236}">
                <a16:creationId xmlns:a16="http://schemas.microsoft.com/office/drawing/2014/main" id="{3AF68E2E-AC66-6AFC-0786-60A9BCD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A205A06-AA33-414F-7A79-C5C0598EA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pt-BR" sz="3600"/>
              <a:t>Qual a capital da Holanda?</a:t>
            </a:r>
          </a:p>
        </p:txBody>
      </p:sp>
      <p:cxnSp>
        <p:nvCxnSpPr>
          <p:cNvPr id="2057" name="Straight Connector 2056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D8836D-2EA0-419D-BBB2-083E4EE09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pt-BR" sz="1800" dirty="0"/>
              <a:t>1. </a:t>
            </a:r>
            <a:r>
              <a:rPr lang="pt-BR" sz="1800" dirty="0"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Amsterdã</a:t>
            </a:r>
            <a:endParaRPr lang="pt-BR" sz="1800" dirty="0"/>
          </a:p>
          <a:p>
            <a:r>
              <a:rPr lang="pt-BR" sz="1800" dirty="0"/>
              <a:t>2. </a:t>
            </a:r>
            <a:r>
              <a:rPr lang="pt-BR" sz="1800" dirty="0"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Den Haag</a:t>
            </a: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4112107538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Mexico City Wallpapers - Wallpaper Cave">
            <a:extLst>
              <a:ext uri="{FF2B5EF4-FFF2-40B4-BE49-F238E27FC236}">
                <a16:creationId xmlns:a16="http://schemas.microsoft.com/office/drawing/2014/main" id="{111501D2-654D-E3BA-D9C9-5098DC4C04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5" b="2965"/>
          <a:stretch/>
        </p:blipFill>
        <p:spPr bwMode="auto">
          <a:xfrm>
            <a:off x="-1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3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6A48B7-AA49-1766-76DE-004AEE160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pt-BR" sz="3600"/>
              <a:t>Qual a capital do México?</a:t>
            </a:r>
          </a:p>
        </p:txBody>
      </p:sp>
      <p:cxnSp>
        <p:nvCxnSpPr>
          <p:cNvPr id="9225" name="Straight Connector 9224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92D4A2-7B22-78FA-43D7-0343D52ED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pt-BR" sz="1800" dirty="0"/>
              <a:t>1. </a:t>
            </a:r>
            <a:r>
              <a:rPr lang="pt-BR" sz="1800" dirty="0"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Cidade do México</a:t>
            </a:r>
            <a:endParaRPr lang="pt-BR" sz="1800" dirty="0"/>
          </a:p>
          <a:p>
            <a:r>
              <a:rPr lang="pt-BR" sz="1800" dirty="0"/>
              <a:t>2. </a:t>
            </a:r>
            <a:r>
              <a:rPr lang="pt-BR" sz="1800" dirty="0"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Cancún</a:t>
            </a: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804201397"/>
      </p:ext>
    </p:extLst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1" name="Rectangle 1070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91AED3C-885F-C117-0AB6-4DFA8F5EB7F8}"/>
              </a:ext>
            </a:extLst>
          </p:cNvPr>
          <p:cNvSpPr txBox="1"/>
          <p:nvPr/>
        </p:nvSpPr>
        <p:spPr>
          <a:xfrm>
            <a:off x="7041856" y="2944090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CORRETO</a:t>
            </a:r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Rectangle 107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Emoji de planeta terra rindo bonito dos desenhos animados, rosto do globo  feliz ilustração vetorial colorida em um fundo branco | Vetor Premium">
            <a:extLst>
              <a:ext uri="{FF2B5EF4-FFF2-40B4-BE49-F238E27FC236}">
                <a16:creationId xmlns:a16="http://schemas.microsoft.com/office/drawing/2014/main" id="{165FC286-2E4F-0F2B-C4C7-716A4CC07A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760306" y="666728"/>
            <a:ext cx="5482403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77" name="Group 10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78" name="Rectangle 10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Rectangle 10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Rectangle 10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Botão de Ação: Avançar ou Próximo 2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87A55D0-4877-BD35-7791-5090931622F7}"/>
              </a:ext>
            </a:extLst>
          </p:cNvPr>
          <p:cNvSpPr/>
          <p:nvPr/>
        </p:nvSpPr>
        <p:spPr>
          <a:xfrm>
            <a:off x="9586453" y="5757797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0FB460B-ACB2-6CE5-3707-8297EC3FC618}"/>
              </a:ext>
            </a:extLst>
          </p:cNvPr>
          <p:cNvSpPr txBox="1"/>
          <p:nvPr/>
        </p:nvSpPr>
        <p:spPr>
          <a:xfrm>
            <a:off x="9503600" y="5357052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128887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88" name="Group 308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3089" name="Rectangle 308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0" name="Rectangle 308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F883F3F-6BCC-3B84-7216-91851E529CAF}"/>
              </a:ext>
            </a:extLst>
          </p:cNvPr>
          <p:cNvSpPr txBox="1"/>
          <p:nvPr/>
        </p:nvSpPr>
        <p:spPr>
          <a:xfrm>
            <a:off x="1418362" y="1098777"/>
            <a:ext cx="4559425" cy="131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/>
              <a:t>ERRADO</a:t>
            </a:r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Desenho animado assustado emoji do planeta terra levantando as mãos,  personagem do globo humanizado com emoções ilustração vetorial colorida em  um fundo branco | Vetor Premium">
            <a:extLst>
              <a:ext uri="{FF2B5EF4-FFF2-40B4-BE49-F238E27FC236}">
                <a16:creationId xmlns:a16="http://schemas.microsoft.com/office/drawing/2014/main" id="{85672CCB-4616-033C-3036-233BAFC51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045F6CB-9F68-BD39-5063-43E0508DA0C5}"/>
              </a:ext>
            </a:extLst>
          </p:cNvPr>
          <p:cNvSpPr txBox="1"/>
          <p:nvPr/>
        </p:nvSpPr>
        <p:spPr>
          <a:xfrm>
            <a:off x="481331" y="2271277"/>
            <a:ext cx="4665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Mais sorte na próxima vez!</a:t>
            </a:r>
          </a:p>
        </p:txBody>
      </p:sp>
      <p:sp>
        <p:nvSpPr>
          <p:cNvPr id="6" name="Botão de Ação: Avançar ou Próximo 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DF8496B1-4B7F-212D-58DC-FADF69CF86A7}"/>
              </a:ext>
            </a:extLst>
          </p:cNvPr>
          <p:cNvSpPr/>
          <p:nvPr/>
        </p:nvSpPr>
        <p:spPr>
          <a:xfrm>
            <a:off x="355196" y="5674970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7B969EA-F942-B06A-924B-CEB09EB56233}"/>
              </a:ext>
            </a:extLst>
          </p:cNvPr>
          <p:cNvSpPr txBox="1"/>
          <p:nvPr/>
        </p:nvSpPr>
        <p:spPr>
          <a:xfrm>
            <a:off x="290267" y="5274225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3400717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D7CE9EF1-2C04-FAEC-0462-AF872F9F6F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23" b="6123"/>
          <a:stretch/>
        </p:blipFill>
        <p:spPr bwMode="auto">
          <a:xfrm>
            <a:off x="-1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47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174739C-9121-64F2-195A-2D39DA4D8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pt-BR" sz="3600"/>
              <a:t>Qual a capital do Peru?</a:t>
            </a:r>
          </a:p>
        </p:txBody>
      </p:sp>
      <p:cxnSp>
        <p:nvCxnSpPr>
          <p:cNvPr id="10249" name="Straight Connector 10248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102101-E97D-9324-5498-B90933475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pt-BR" sz="1800" dirty="0"/>
              <a:t>1. </a:t>
            </a:r>
            <a:r>
              <a:rPr lang="pt-BR" sz="1800" dirty="0"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Cusco</a:t>
            </a:r>
            <a:endParaRPr lang="pt-BR" sz="1800" dirty="0"/>
          </a:p>
          <a:p>
            <a:r>
              <a:rPr lang="pt-BR" sz="1800" dirty="0"/>
              <a:t>2. </a:t>
            </a:r>
            <a:r>
              <a:rPr lang="pt-BR" sz="1800" dirty="0"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Lima</a:t>
            </a: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3676785181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1" name="Rectangle 1070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91AED3C-885F-C117-0AB6-4DFA8F5EB7F8}"/>
              </a:ext>
            </a:extLst>
          </p:cNvPr>
          <p:cNvSpPr txBox="1"/>
          <p:nvPr/>
        </p:nvSpPr>
        <p:spPr>
          <a:xfrm>
            <a:off x="7041856" y="2944090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CORRETO</a:t>
            </a:r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Rectangle 107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Emoji de planeta terra rindo bonito dos desenhos animados, rosto do globo  feliz ilustração vetorial colorida em um fundo branco | Vetor Premium">
            <a:extLst>
              <a:ext uri="{FF2B5EF4-FFF2-40B4-BE49-F238E27FC236}">
                <a16:creationId xmlns:a16="http://schemas.microsoft.com/office/drawing/2014/main" id="{165FC286-2E4F-0F2B-C4C7-716A4CC07A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760306" y="666728"/>
            <a:ext cx="5482403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77" name="Group 10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78" name="Rectangle 10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Rectangle 10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Rectangle 10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Botão de Ação: Ir para o Fim 4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B9700FFC-C5E1-3B02-EDCF-F6B54E3759DA}"/>
              </a:ext>
            </a:extLst>
          </p:cNvPr>
          <p:cNvSpPr/>
          <p:nvPr/>
        </p:nvSpPr>
        <p:spPr>
          <a:xfrm>
            <a:off x="10226949" y="5735504"/>
            <a:ext cx="1702482" cy="673460"/>
          </a:xfrm>
          <a:prstGeom prst="actionButtonE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24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FINALIZAR</a:t>
            </a:r>
          </a:p>
        </p:txBody>
      </p:sp>
    </p:spTree>
    <p:extLst>
      <p:ext uri="{BB962C8B-B14F-4D97-AF65-F5344CB8AC3E}">
        <p14:creationId xmlns:p14="http://schemas.microsoft.com/office/powerpoint/2010/main" val="2395351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88" name="Group 308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3089" name="Rectangle 308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0" name="Rectangle 308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F883F3F-6BCC-3B84-7216-91851E529CAF}"/>
              </a:ext>
            </a:extLst>
          </p:cNvPr>
          <p:cNvSpPr txBox="1"/>
          <p:nvPr/>
        </p:nvSpPr>
        <p:spPr>
          <a:xfrm>
            <a:off x="1418362" y="1098777"/>
            <a:ext cx="4559425" cy="131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/>
              <a:t>ERRADO</a:t>
            </a:r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Desenho animado assustado emoji do planeta terra levantando as mãos,  personagem do globo humanizado com emoções ilustração vetorial colorida em  um fundo branco | Vetor Premium">
            <a:extLst>
              <a:ext uri="{FF2B5EF4-FFF2-40B4-BE49-F238E27FC236}">
                <a16:creationId xmlns:a16="http://schemas.microsoft.com/office/drawing/2014/main" id="{85672CCB-4616-033C-3036-233BAFC51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045F6CB-9F68-BD39-5063-43E0508DA0C5}"/>
              </a:ext>
            </a:extLst>
          </p:cNvPr>
          <p:cNvSpPr txBox="1"/>
          <p:nvPr/>
        </p:nvSpPr>
        <p:spPr>
          <a:xfrm>
            <a:off x="481331" y="2271277"/>
            <a:ext cx="4665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Mais sorte na próxima vez!</a:t>
            </a:r>
          </a:p>
        </p:txBody>
      </p:sp>
      <p:sp>
        <p:nvSpPr>
          <p:cNvPr id="5" name="Botão de Ação: Ir para o Fim 4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4AB6E2B4-20AD-A015-E00D-3D3FE461D136}"/>
              </a:ext>
            </a:extLst>
          </p:cNvPr>
          <p:cNvSpPr/>
          <p:nvPr/>
        </p:nvSpPr>
        <p:spPr>
          <a:xfrm>
            <a:off x="257268" y="5674970"/>
            <a:ext cx="1702482" cy="673460"/>
          </a:xfrm>
          <a:prstGeom prst="actionButtonE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24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FINALIZAR</a:t>
            </a:r>
          </a:p>
        </p:txBody>
      </p:sp>
    </p:spTree>
    <p:extLst>
      <p:ext uri="{BB962C8B-B14F-4D97-AF65-F5344CB8AC3E}">
        <p14:creationId xmlns:p14="http://schemas.microsoft.com/office/powerpoint/2010/main" val="20069806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9342142-ACFE-58F1-83FC-314ADA8CD890}"/>
              </a:ext>
            </a:extLst>
          </p:cNvPr>
          <p:cNvSpPr/>
          <p:nvPr/>
        </p:nvSpPr>
        <p:spPr>
          <a:xfrm>
            <a:off x="3175819" y="2195051"/>
            <a:ext cx="5692877" cy="2467897"/>
          </a:xfrm>
          <a:prstGeom prst="rect">
            <a:avLst/>
          </a:prstGeom>
          <a:solidFill>
            <a:srgbClr val="FFEEB9"/>
          </a:solidFill>
          <a:ln w="53975"/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3B388D3E-2A36-525B-446E-CD9C76462A4B}"/>
              </a:ext>
            </a:extLst>
          </p:cNvPr>
          <p:cNvSpPr/>
          <p:nvPr/>
        </p:nvSpPr>
        <p:spPr>
          <a:xfrm>
            <a:off x="217714" y="239486"/>
            <a:ext cx="11723915" cy="6477000"/>
          </a:xfrm>
          <a:custGeom>
            <a:avLst/>
            <a:gdLst>
              <a:gd name="connsiteX0" fmla="*/ 0 w 11723915"/>
              <a:gd name="connsiteY0" fmla="*/ 0 h 6477000"/>
              <a:gd name="connsiteX1" fmla="*/ 468957 w 11723915"/>
              <a:gd name="connsiteY1" fmla="*/ 0 h 6477000"/>
              <a:gd name="connsiteX2" fmla="*/ 703435 w 11723915"/>
              <a:gd name="connsiteY2" fmla="*/ 0 h 6477000"/>
              <a:gd name="connsiteX3" fmla="*/ 1524109 w 11723915"/>
              <a:gd name="connsiteY3" fmla="*/ 0 h 6477000"/>
              <a:gd name="connsiteX4" fmla="*/ 1993066 w 11723915"/>
              <a:gd name="connsiteY4" fmla="*/ 0 h 6477000"/>
              <a:gd name="connsiteX5" fmla="*/ 2462022 w 11723915"/>
              <a:gd name="connsiteY5" fmla="*/ 0 h 6477000"/>
              <a:gd name="connsiteX6" fmla="*/ 3282696 w 11723915"/>
              <a:gd name="connsiteY6" fmla="*/ 0 h 6477000"/>
              <a:gd name="connsiteX7" fmla="*/ 3634414 w 11723915"/>
              <a:gd name="connsiteY7" fmla="*/ 0 h 6477000"/>
              <a:gd name="connsiteX8" fmla="*/ 4455088 w 11723915"/>
              <a:gd name="connsiteY8" fmla="*/ 0 h 6477000"/>
              <a:gd name="connsiteX9" fmla="*/ 5275762 w 11723915"/>
              <a:gd name="connsiteY9" fmla="*/ 0 h 6477000"/>
              <a:gd name="connsiteX10" fmla="*/ 5861958 w 11723915"/>
              <a:gd name="connsiteY10" fmla="*/ 0 h 6477000"/>
              <a:gd name="connsiteX11" fmla="*/ 6682632 w 11723915"/>
              <a:gd name="connsiteY11" fmla="*/ 0 h 6477000"/>
              <a:gd name="connsiteX12" fmla="*/ 7151588 w 11723915"/>
              <a:gd name="connsiteY12" fmla="*/ 0 h 6477000"/>
              <a:gd name="connsiteX13" fmla="*/ 7620545 w 11723915"/>
              <a:gd name="connsiteY13" fmla="*/ 0 h 6477000"/>
              <a:gd name="connsiteX14" fmla="*/ 8323980 w 11723915"/>
              <a:gd name="connsiteY14" fmla="*/ 0 h 6477000"/>
              <a:gd name="connsiteX15" fmla="*/ 8792936 w 11723915"/>
              <a:gd name="connsiteY15" fmla="*/ 0 h 6477000"/>
              <a:gd name="connsiteX16" fmla="*/ 9613610 w 11723915"/>
              <a:gd name="connsiteY16" fmla="*/ 0 h 6477000"/>
              <a:gd name="connsiteX17" fmla="*/ 10434284 w 11723915"/>
              <a:gd name="connsiteY17" fmla="*/ 0 h 6477000"/>
              <a:gd name="connsiteX18" fmla="*/ 11020480 w 11723915"/>
              <a:gd name="connsiteY18" fmla="*/ 0 h 6477000"/>
              <a:gd name="connsiteX19" fmla="*/ 11723915 w 11723915"/>
              <a:gd name="connsiteY19" fmla="*/ 0 h 6477000"/>
              <a:gd name="connsiteX20" fmla="*/ 11723915 w 11723915"/>
              <a:gd name="connsiteY20" fmla="*/ 394508 h 6477000"/>
              <a:gd name="connsiteX21" fmla="*/ 11723915 w 11723915"/>
              <a:gd name="connsiteY21" fmla="*/ 853786 h 6477000"/>
              <a:gd name="connsiteX22" fmla="*/ 11723915 w 11723915"/>
              <a:gd name="connsiteY22" fmla="*/ 1507375 h 6477000"/>
              <a:gd name="connsiteX23" fmla="*/ 11723915 w 11723915"/>
              <a:gd name="connsiteY23" fmla="*/ 2031423 h 6477000"/>
              <a:gd name="connsiteX24" fmla="*/ 11723915 w 11723915"/>
              <a:gd name="connsiteY24" fmla="*/ 2490701 h 6477000"/>
              <a:gd name="connsiteX25" fmla="*/ 11723915 w 11723915"/>
              <a:gd name="connsiteY25" fmla="*/ 3144289 h 6477000"/>
              <a:gd name="connsiteX26" fmla="*/ 11723915 w 11723915"/>
              <a:gd name="connsiteY26" fmla="*/ 3733107 h 6477000"/>
              <a:gd name="connsiteX27" fmla="*/ 11723915 w 11723915"/>
              <a:gd name="connsiteY27" fmla="*/ 4321925 h 6477000"/>
              <a:gd name="connsiteX28" fmla="*/ 11723915 w 11723915"/>
              <a:gd name="connsiteY28" fmla="*/ 5040284 h 6477000"/>
              <a:gd name="connsiteX29" fmla="*/ 11723915 w 11723915"/>
              <a:gd name="connsiteY29" fmla="*/ 5693872 h 6477000"/>
              <a:gd name="connsiteX30" fmla="*/ 11723915 w 11723915"/>
              <a:gd name="connsiteY30" fmla="*/ 6477000 h 6477000"/>
              <a:gd name="connsiteX31" fmla="*/ 11254958 w 11723915"/>
              <a:gd name="connsiteY31" fmla="*/ 6477000 h 6477000"/>
              <a:gd name="connsiteX32" fmla="*/ 11020480 w 11723915"/>
              <a:gd name="connsiteY32" fmla="*/ 6477000 h 6477000"/>
              <a:gd name="connsiteX33" fmla="*/ 10317045 w 11723915"/>
              <a:gd name="connsiteY33" fmla="*/ 6477000 h 6477000"/>
              <a:gd name="connsiteX34" fmla="*/ 9965328 w 11723915"/>
              <a:gd name="connsiteY34" fmla="*/ 6477000 h 6477000"/>
              <a:gd name="connsiteX35" fmla="*/ 9730849 w 11723915"/>
              <a:gd name="connsiteY35" fmla="*/ 6477000 h 6477000"/>
              <a:gd name="connsiteX36" fmla="*/ 9379132 w 11723915"/>
              <a:gd name="connsiteY36" fmla="*/ 6477000 h 6477000"/>
              <a:gd name="connsiteX37" fmla="*/ 8675697 w 11723915"/>
              <a:gd name="connsiteY37" fmla="*/ 6477000 h 6477000"/>
              <a:gd name="connsiteX38" fmla="*/ 8323980 w 11723915"/>
              <a:gd name="connsiteY38" fmla="*/ 6477000 h 6477000"/>
              <a:gd name="connsiteX39" fmla="*/ 8089501 w 11723915"/>
              <a:gd name="connsiteY39" fmla="*/ 6477000 h 6477000"/>
              <a:gd name="connsiteX40" fmla="*/ 7737784 w 11723915"/>
              <a:gd name="connsiteY40" fmla="*/ 6477000 h 6477000"/>
              <a:gd name="connsiteX41" fmla="*/ 7268827 w 11723915"/>
              <a:gd name="connsiteY41" fmla="*/ 6477000 h 6477000"/>
              <a:gd name="connsiteX42" fmla="*/ 6682632 w 11723915"/>
              <a:gd name="connsiteY42" fmla="*/ 6477000 h 6477000"/>
              <a:gd name="connsiteX43" fmla="*/ 6330914 w 11723915"/>
              <a:gd name="connsiteY43" fmla="*/ 6477000 h 6477000"/>
              <a:gd name="connsiteX44" fmla="*/ 5510240 w 11723915"/>
              <a:gd name="connsiteY44" fmla="*/ 6477000 h 6477000"/>
              <a:gd name="connsiteX45" fmla="*/ 4924044 w 11723915"/>
              <a:gd name="connsiteY45" fmla="*/ 6477000 h 6477000"/>
              <a:gd name="connsiteX46" fmla="*/ 4103370 w 11723915"/>
              <a:gd name="connsiteY46" fmla="*/ 6477000 h 6477000"/>
              <a:gd name="connsiteX47" fmla="*/ 3399935 w 11723915"/>
              <a:gd name="connsiteY47" fmla="*/ 6477000 h 6477000"/>
              <a:gd name="connsiteX48" fmla="*/ 2930979 w 11723915"/>
              <a:gd name="connsiteY48" fmla="*/ 6477000 h 6477000"/>
              <a:gd name="connsiteX49" fmla="*/ 2227544 w 11723915"/>
              <a:gd name="connsiteY49" fmla="*/ 6477000 h 6477000"/>
              <a:gd name="connsiteX50" fmla="*/ 1875826 w 11723915"/>
              <a:gd name="connsiteY50" fmla="*/ 6477000 h 6477000"/>
              <a:gd name="connsiteX51" fmla="*/ 1289631 w 11723915"/>
              <a:gd name="connsiteY51" fmla="*/ 6477000 h 6477000"/>
              <a:gd name="connsiteX52" fmla="*/ 1055152 w 11723915"/>
              <a:gd name="connsiteY52" fmla="*/ 6477000 h 6477000"/>
              <a:gd name="connsiteX53" fmla="*/ 0 w 11723915"/>
              <a:gd name="connsiteY53" fmla="*/ 6477000 h 6477000"/>
              <a:gd name="connsiteX54" fmla="*/ 0 w 11723915"/>
              <a:gd name="connsiteY54" fmla="*/ 5888182 h 6477000"/>
              <a:gd name="connsiteX55" fmla="*/ 0 w 11723915"/>
              <a:gd name="connsiteY55" fmla="*/ 5234594 h 6477000"/>
              <a:gd name="connsiteX56" fmla="*/ 0 w 11723915"/>
              <a:gd name="connsiteY56" fmla="*/ 4581005 h 6477000"/>
              <a:gd name="connsiteX57" fmla="*/ 0 w 11723915"/>
              <a:gd name="connsiteY57" fmla="*/ 4121727 h 6477000"/>
              <a:gd name="connsiteX58" fmla="*/ 0 w 11723915"/>
              <a:gd name="connsiteY58" fmla="*/ 3403369 h 6477000"/>
              <a:gd name="connsiteX59" fmla="*/ 0 w 11723915"/>
              <a:gd name="connsiteY59" fmla="*/ 2814551 h 6477000"/>
              <a:gd name="connsiteX60" fmla="*/ 0 w 11723915"/>
              <a:gd name="connsiteY60" fmla="*/ 2420043 h 6477000"/>
              <a:gd name="connsiteX61" fmla="*/ 0 w 11723915"/>
              <a:gd name="connsiteY61" fmla="*/ 1831225 h 6477000"/>
              <a:gd name="connsiteX62" fmla="*/ 0 w 11723915"/>
              <a:gd name="connsiteY62" fmla="*/ 1307176 h 6477000"/>
              <a:gd name="connsiteX63" fmla="*/ 0 w 11723915"/>
              <a:gd name="connsiteY63" fmla="*/ 783128 h 6477000"/>
              <a:gd name="connsiteX64" fmla="*/ 0 w 11723915"/>
              <a:gd name="connsiteY64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11723915" h="6477000" extrusionOk="0">
                <a:moveTo>
                  <a:pt x="0" y="0"/>
                </a:moveTo>
                <a:cubicBezTo>
                  <a:pt x="220366" y="-33608"/>
                  <a:pt x="245276" y="8839"/>
                  <a:pt x="468957" y="0"/>
                </a:cubicBezTo>
                <a:cubicBezTo>
                  <a:pt x="692638" y="-8839"/>
                  <a:pt x="638850" y="10371"/>
                  <a:pt x="703435" y="0"/>
                </a:cubicBezTo>
                <a:cubicBezTo>
                  <a:pt x="768020" y="-10371"/>
                  <a:pt x="1183878" y="29045"/>
                  <a:pt x="1524109" y="0"/>
                </a:cubicBezTo>
                <a:cubicBezTo>
                  <a:pt x="1864340" y="-29045"/>
                  <a:pt x="1860216" y="53868"/>
                  <a:pt x="1993066" y="0"/>
                </a:cubicBezTo>
                <a:cubicBezTo>
                  <a:pt x="2125916" y="-53868"/>
                  <a:pt x="2352324" y="15329"/>
                  <a:pt x="2462022" y="0"/>
                </a:cubicBezTo>
                <a:cubicBezTo>
                  <a:pt x="2571720" y="-15329"/>
                  <a:pt x="3018017" y="14071"/>
                  <a:pt x="3282696" y="0"/>
                </a:cubicBezTo>
                <a:cubicBezTo>
                  <a:pt x="3547375" y="-14071"/>
                  <a:pt x="3518416" y="26620"/>
                  <a:pt x="3634414" y="0"/>
                </a:cubicBezTo>
                <a:cubicBezTo>
                  <a:pt x="3750412" y="-26620"/>
                  <a:pt x="4129082" y="52458"/>
                  <a:pt x="4455088" y="0"/>
                </a:cubicBezTo>
                <a:cubicBezTo>
                  <a:pt x="4781094" y="-52458"/>
                  <a:pt x="4947272" y="18056"/>
                  <a:pt x="5275762" y="0"/>
                </a:cubicBezTo>
                <a:cubicBezTo>
                  <a:pt x="5604252" y="-18056"/>
                  <a:pt x="5707431" y="50257"/>
                  <a:pt x="5861958" y="0"/>
                </a:cubicBezTo>
                <a:cubicBezTo>
                  <a:pt x="6016485" y="-50257"/>
                  <a:pt x="6494519" y="66393"/>
                  <a:pt x="6682632" y="0"/>
                </a:cubicBezTo>
                <a:cubicBezTo>
                  <a:pt x="6870745" y="-66393"/>
                  <a:pt x="6997803" y="33358"/>
                  <a:pt x="7151588" y="0"/>
                </a:cubicBezTo>
                <a:cubicBezTo>
                  <a:pt x="7305373" y="-33358"/>
                  <a:pt x="7517932" y="52737"/>
                  <a:pt x="7620545" y="0"/>
                </a:cubicBezTo>
                <a:cubicBezTo>
                  <a:pt x="7723158" y="-52737"/>
                  <a:pt x="7995969" y="31376"/>
                  <a:pt x="8323980" y="0"/>
                </a:cubicBezTo>
                <a:cubicBezTo>
                  <a:pt x="8651992" y="-31376"/>
                  <a:pt x="8641978" y="22450"/>
                  <a:pt x="8792936" y="0"/>
                </a:cubicBezTo>
                <a:cubicBezTo>
                  <a:pt x="8943894" y="-22450"/>
                  <a:pt x="9286482" y="21363"/>
                  <a:pt x="9613610" y="0"/>
                </a:cubicBezTo>
                <a:cubicBezTo>
                  <a:pt x="9940738" y="-21363"/>
                  <a:pt x="10100335" y="50974"/>
                  <a:pt x="10434284" y="0"/>
                </a:cubicBezTo>
                <a:cubicBezTo>
                  <a:pt x="10768233" y="-50974"/>
                  <a:pt x="10791749" y="5425"/>
                  <a:pt x="11020480" y="0"/>
                </a:cubicBezTo>
                <a:cubicBezTo>
                  <a:pt x="11249211" y="-5425"/>
                  <a:pt x="11461301" y="14951"/>
                  <a:pt x="11723915" y="0"/>
                </a:cubicBezTo>
                <a:cubicBezTo>
                  <a:pt x="11749397" y="96445"/>
                  <a:pt x="11700897" y="218729"/>
                  <a:pt x="11723915" y="394508"/>
                </a:cubicBezTo>
                <a:cubicBezTo>
                  <a:pt x="11746933" y="570287"/>
                  <a:pt x="11699809" y="715073"/>
                  <a:pt x="11723915" y="853786"/>
                </a:cubicBezTo>
                <a:cubicBezTo>
                  <a:pt x="11748021" y="992499"/>
                  <a:pt x="11665415" y="1199447"/>
                  <a:pt x="11723915" y="1507375"/>
                </a:cubicBezTo>
                <a:cubicBezTo>
                  <a:pt x="11782415" y="1815303"/>
                  <a:pt x="11706702" y="1770656"/>
                  <a:pt x="11723915" y="2031423"/>
                </a:cubicBezTo>
                <a:cubicBezTo>
                  <a:pt x="11741128" y="2292190"/>
                  <a:pt x="11717996" y="2394385"/>
                  <a:pt x="11723915" y="2490701"/>
                </a:cubicBezTo>
                <a:cubicBezTo>
                  <a:pt x="11729834" y="2587017"/>
                  <a:pt x="11670362" y="2904185"/>
                  <a:pt x="11723915" y="3144289"/>
                </a:cubicBezTo>
                <a:cubicBezTo>
                  <a:pt x="11777468" y="3384393"/>
                  <a:pt x="11704432" y="3444856"/>
                  <a:pt x="11723915" y="3733107"/>
                </a:cubicBezTo>
                <a:cubicBezTo>
                  <a:pt x="11743398" y="4021358"/>
                  <a:pt x="11678891" y="4147865"/>
                  <a:pt x="11723915" y="4321925"/>
                </a:cubicBezTo>
                <a:cubicBezTo>
                  <a:pt x="11768939" y="4495985"/>
                  <a:pt x="11706173" y="4700436"/>
                  <a:pt x="11723915" y="5040284"/>
                </a:cubicBezTo>
                <a:cubicBezTo>
                  <a:pt x="11741657" y="5380132"/>
                  <a:pt x="11719357" y="5489132"/>
                  <a:pt x="11723915" y="5693872"/>
                </a:cubicBezTo>
                <a:cubicBezTo>
                  <a:pt x="11728473" y="5898612"/>
                  <a:pt x="11656799" y="6212241"/>
                  <a:pt x="11723915" y="6477000"/>
                </a:cubicBezTo>
                <a:cubicBezTo>
                  <a:pt x="11569358" y="6525629"/>
                  <a:pt x="11471315" y="6465384"/>
                  <a:pt x="11254958" y="6477000"/>
                </a:cubicBezTo>
                <a:cubicBezTo>
                  <a:pt x="11038601" y="6488616"/>
                  <a:pt x="11102449" y="6449195"/>
                  <a:pt x="11020480" y="6477000"/>
                </a:cubicBezTo>
                <a:cubicBezTo>
                  <a:pt x="10938511" y="6504805"/>
                  <a:pt x="10517714" y="6427443"/>
                  <a:pt x="10317045" y="6477000"/>
                </a:cubicBezTo>
                <a:cubicBezTo>
                  <a:pt x="10116377" y="6526557"/>
                  <a:pt x="10070065" y="6462984"/>
                  <a:pt x="9965328" y="6477000"/>
                </a:cubicBezTo>
                <a:cubicBezTo>
                  <a:pt x="9860591" y="6491016"/>
                  <a:pt x="9843453" y="6465316"/>
                  <a:pt x="9730849" y="6477000"/>
                </a:cubicBezTo>
                <a:cubicBezTo>
                  <a:pt x="9618245" y="6488684"/>
                  <a:pt x="9543802" y="6454355"/>
                  <a:pt x="9379132" y="6477000"/>
                </a:cubicBezTo>
                <a:cubicBezTo>
                  <a:pt x="9214462" y="6499645"/>
                  <a:pt x="8980254" y="6423749"/>
                  <a:pt x="8675697" y="6477000"/>
                </a:cubicBezTo>
                <a:cubicBezTo>
                  <a:pt x="8371140" y="6530251"/>
                  <a:pt x="8428703" y="6461492"/>
                  <a:pt x="8323980" y="6477000"/>
                </a:cubicBezTo>
                <a:cubicBezTo>
                  <a:pt x="8219257" y="6492508"/>
                  <a:pt x="8185759" y="6458468"/>
                  <a:pt x="8089501" y="6477000"/>
                </a:cubicBezTo>
                <a:cubicBezTo>
                  <a:pt x="7993243" y="6495532"/>
                  <a:pt x="7869529" y="6447085"/>
                  <a:pt x="7737784" y="6477000"/>
                </a:cubicBezTo>
                <a:cubicBezTo>
                  <a:pt x="7606039" y="6506915"/>
                  <a:pt x="7409704" y="6432604"/>
                  <a:pt x="7268827" y="6477000"/>
                </a:cubicBezTo>
                <a:cubicBezTo>
                  <a:pt x="7127950" y="6521396"/>
                  <a:pt x="6829365" y="6437972"/>
                  <a:pt x="6682632" y="6477000"/>
                </a:cubicBezTo>
                <a:cubicBezTo>
                  <a:pt x="6535899" y="6516028"/>
                  <a:pt x="6504887" y="6442741"/>
                  <a:pt x="6330914" y="6477000"/>
                </a:cubicBezTo>
                <a:cubicBezTo>
                  <a:pt x="6156941" y="6511259"/>
                  <a:pt x="5856887" y="6460474"/>
                  <a:pt x="5510240" y="6477000"/>
                </a:cubicBezTo>
                <a:cubicBezTo>
                  <a:pt x="5163593" y="6493526"/>
                  <a:pt x="5203808" y="6446418"/>
                  <a:pt x="4924044" y="6477000"/>
                </a:cubicBezTo>
                <a:cubicBezTo>
                  <a:pt x="4644280" y="6507582"/>
                  <a:pt x="4375378" y="6405020"/>
                  <a:pt x="4103370" y="6477000"/>
                </a:cubicBezTo>
                <a:cubicBezTo>
                  <a:pt x="3831362" y="6548980"/>
                  <a:pt x="3621066" y="6474623"/>
                  <a:pt x="3399935" y="6477000"/>
                </a:cubicBezTo>
                <a:cubicBezTo>
                  <a:pt x="3178804" y="6479377"/>
                  <a:pt x="3110331" y="6429197"/>
                  <a:pt x="2930979" y="6477000"/>
                </a:cubicBezTo>
                <a:cubicBezTo>
                  <a:pt x="2751627" y="6524803"/>
                  <a:pt x="2446449" y="6472847"/>
                  <a:pt x="2227544" y="6477000"/>
                </a:cubicBezTo>
                <a:cubicBezTo>
                  <a:pt x="2008640" y="6481153"/>
                  <a:pt x="2029291" y="6454316"/>
                  <a:pt x="1875826" y="6477000"/>
                </a:cubicBezTo>
                <a:cubicBezTo>
                  <a:pt x="1722361" y="6499684"/>
                  <a:pt x="1450742" y="6421456"/>
                  <a:pt x="1289631" y="6477000"/>
                </a:cubicBezTo>
                <a:cubicBezTo>
                  <a:pt x="1128521" y="6532544"/>
                  <a:pt x="1170677" y="6465576"/>
                  <a:pt x="1055152" y="6477000"/>
                </a:cubicBezTo>
                <a:cubicBezTo>
                  <a:pt x="939627" y="6488424"/>
                  <a:pt x="418629" y="6370236"/>
                  <a:pt x="0" y="6477000"/>
                </a:cubicBezTo>
                <a:cubicBezTo>
                  <a:pt x="-19060" y="6280364"/>
                  <a:pt x="63556" y="6072824"/>
                  <a:pt x="0" y="5888182"/>
                </a:cubicBezTo>
                <a:cubicBezTo>
                  <a:pt x="-63556" y="5703540"/>
                  <a:pt x="35204" y="5394607"/>
                  <a:pt x="0" y="5234594"/>
                </a:cubicBezTo>
                <a:cubicBezTo>
                  <a:pt x="-35204" y="5074581"/>
                  <a:pt x="34505" y="4820888"/>
                  <a:pt x="0" y="4581005"/>
                </a:cubicBezTo>
                <a:cubicBezTo>
                  <a:pt x="-34505" y="4341122"/>
                  <a:pt x="21166" y="4351356"/>
                  <a:pt x="0" y="4121727"/>
                </a:cubicBezTo>
                <a:cubicBezTo>
                  <a:pt x="-21166" y="3892098"/>
                  <a:pt x="26289" y="3760333"/>
                  <a:pt x="0" y="3403369"/>
                </a:cubicBezTo>
                <a:cubicBezTo>
                  <a:pt x="-26289" y="3046405"/>
                  <a:pt x="13932" y="2978312"/>
                  <a:pt x="0" y="2814551"/>
                </a:cubicBezTo>
                <a:cubicBezTo>
                  <a:pt x="-13932" y="2650790"/>
                  <a:pt x="34609" y="2595201"/>
                  <a:pt x="0" y="2420043"/>
                </a:cubicBezTo>
                <a:cubicBezTo>
                  <a:pt x="-34609" y="2244885"/>
                  <a:pt x="14129" y="2065497"/>
                  <a:pt x="0" y="1831225"/>
                </a:cubicBezTo>
                <a:cubicBezTo>
                  <a:pt x="-14129" y="1596953"/>
                  <a:pt x="16457" y="1420395"/>
                  <a:pt x="0" y="1307176"/>
                </a:cubicBezTo>
                <a:cubicBezTo>
                  <a:pt x="-16457" y="1193957"/>
                  <a:pt x="57307" y="937375"/>
                  <a:pt x="0" y="783128"/>
                </a:cubicBezTo>
                <a:cubicBezTo>
                  <a:pt x="-57307" y="628881"/>
                  <a:pt x="3753" y="330963"/>
                  <a:pt x="0" y="0"/>
                </a:cubicBezTo>
                <a:close/>
              </a:path>
            </a:pathLst>
          </a:custGeom>
          <a:noFill/>
          <a:ln w="635000" cap="flat" cmpd="sng">
            <a:solidFill>
              <a:srgbClr val="002060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C24FB61-DFF0-A0B2-89F5-CC020759D858}"/>
              </a:ext>
            </a:extLst>
          </p:cNvPr>
          <p:cNvSpPr txBox="1"/>
          <p:nvPr/>
        </p:nvSpPr>
        <p:spPr>
          <a:xfrm>
            <a:off x="3537857" y="3030091"/>
            <a:ext cx="49638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/>
              <a:t>PARABÉNS!!</a:t>
            </a:r>
          </a:p>
          <a:p>
            <a:pPr algn="ctr"/>
            <a:r>
              <a:rPr lang="pt-BR" sz="2400" b="1" dirty="0"/>
              <a:t>VOCÊ CONCLUIU O QUIZZ 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C1923AD9-F5B9-F37E-54D9-534807EE9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0652" y="3178890"/>
            <a:ext cx="2166257" cy="2166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216F7769-310B-7C4E-D372-244DCD587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21" y="1601319"/>
            <a:ext cx="3661646" cy="3728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15700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1" name="Rectangle 1070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91AED3C-885F-C117-0AB6-4DFA8F5EB7F8}"/>
              </a:ext>
            </a:extLst>
          </p:cNvPr>
          <p:cNvSpPr txBox="1"/>
          <p:nvPr/>
        </p:nvSpPr>
        <p:spPr>
          <a:xfrm>
            <a:off x="7041856" y="2944090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CORRETO</a:t>
            </a:r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Rectangle 107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Emoji de planeta terra rindo bonito dos desenhos animados, rosto do globo  feliz ilustração vetorial colorida em um fundo branco | Vetor Premium">
            <a:extLst>
              <a:ext uri="{FF2B5EF4-FFF2-40B4-BE49-F238E27FC236}">
                <a16:creationId xmlns:a16="http://schemas.microsoft.com/office/drawing/2014/main" id="{165FC286-2E4F-0F2B-C4C7-716A4CC07A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760306" y="666728"/>
            <a:ext cx="5482403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77" name="Group 10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78" name="Rectangle 10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Rectangle 10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Rectangle 10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Botão de Ação: Avançar ou Próximo 2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87A55D0-4877-BD35-7791-5090931622F7}"/>
              </a:ext>
            </a:extLst>
          </p:cNvPr>
          <p:cNvSpPr/>
          <p:nvPr/>
        </p:nvSpPr>
        <p:spPr>
          <a:xfrm>
            <a:off x="9586453" y="5757797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0FB460B-ACB2-6CE5-3707-8297EC3FC618}"/>
              </a:ext>
            </a:extLst>
          </p:cNvPr>
          <p:cNvSpPr txBox="1"/>
          <p:nvPr/>
        </p:nvSpPr>
        <p:spPr>
          <a:xfrm>
            <a:off x="9503600" y="5357052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1758154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88" name="Group 308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3089" name="Rectangle 308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0" name="Rectangle 308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F883F3F-6BCC-3B84-7216-91851E529CAF}"/>
              </a:ext>
            </a:extLst>
          </p:cNvPr>
          <p:cNvSpPr txBox="1"/>
          <p:nvPr/>
        </p:nvSpPr>
        <p:spPr>
          <a:xfrm>
            <a:off x="1418362" y="1098777"/>
            <a:ext cx="4559425" cy="131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/>
              <a:t>ERRADO</a:t>
            </a:r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Desenho animado assustado emoji do planeta terra levantando as mãos,  personagem do globo humanizado com emoções ilustração vetorial colorida em  um fundo branco | Vetor Premium">
            <a:extLst>
              <a:ext uri="{FF2B5EF4-FFF2-40B4-BE49-F238E27FC236}">
                <a16:creationId xmlns:a16="http://schemas.microsoft.com/office/drawing/2014/main" id="{85672CCB-4616-033C-3036-233BAFC51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045F6CB-9F68-BD39-5063-43E0508DA0C5}"/>
              </a:ext>
            </a:extLst>
          </p:cNvPr>
          <p:cNvSpPr txBox="1"/>
          <p:nvPr/>
        </p:nvSpPr>
        <p:spPr>
          <a:xfrm>
            <a:off x="481331" y="2271277"/>
            <a:ext cx="4665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Mais sorte na próxima vez!</a:t>
            </a:r>
          </a:p>
        </p:txBody>
      </p:sp>
      <p:sp>
        <p:nvSpPr>
          <p:cNvPr id="6" name="Botão de Ação: Avançar ou Próximo 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DF8496B1-4B7F-212D-58DC-FADF69CF86A7}"/>
              </a:ext>
            </a:extLst>
          </p:cNvPr>
          <p:cNvSpPr/>
          <p:nvPr/>
        </p:nvSpPr>
        <p:spPr>
          <a:xfrm>
            <a:off x="355196" y="5674970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7B969EA-F942-B06A-924B-CEB09EB56233}"/>
              </a:ext>
            </a:extLst>
          </p:cNvPr>
          <p:cNvSpPr txBox="1"/>
          <p:nvPr/>
        </p:nvSpPr>
        <p:spPr>
          <a:xfrm>
            <a:off x="290267" y="5274225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3138050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100+ Beautiful Greece Pictures | Download Free Images on ...">
            <a:extLst>
              <a:ext uri="{FF2B5EF4-FFF2-40B4-BE49-F238E27FC236}">
                <a16:creationId xmlns:a16="http://schemas.microsoft.com/office/drawing/2014/main" id="{03225E8C-0020-1B29-B4A7-BCB861DB14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6" b="488"/>
          <a:stretch/>
        </p:blipFill>
        <p:spPr bwMode="auto">
          <a:xfrm>
            <a:off x="-1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3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2E229B-0AA9-7A98-4866-69516D32D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pt-BR" sz="3600"/>
              <a:t>Qual a capital da Grécia?</a:t>
            </a:r>
          </a:p>
        </p:txBody>
      </p:sp>
      <p:cxnSp>
        <p:nvCxnSpPr>
          <p:cNvPr id="4105" name="Straight Connector 4104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E87538-378F-543C-5DEA-9487ECD59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pt-BR" sz="1800" dirty="0"/>
              <a:t>1. </a:t>
            </a:r>
            <a:r>
              <a:rPr lang="pt-BR" sz="1800" dirty="0"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Santorini</a:t>
            </a:r>
            <a:endParaRPr lang="pt-BR" sz="1800" dirty="0"/>
          </a:p>
          <a:p>
            <a:r>
              <a:rPr lang="pt-BR" sz="1800" dirty="0"/>
              <a:t>2. </a:t>
            </a:r>
            <a:r>
              <a:rPr lang="pt-BR" sz="1800" dirty="0"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Atenas</a:t>
            </a: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3797635092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1" name="Rectangle 1070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91AED3C-885F-C117-0AB6-4DFA8F5EB7F8}"/>
              </a:ext>
            </a:extLst>
          </p:cNvPr>
          <p:cNvSpPr txBox="1"/>
          <p:nvPr/>
        </p:nvSpPr>
        <p:spPr>
          <a:xfrm>
            <a:off x="7041856" y="2944090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CORRETO</a:t>
            </a:r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Rectangle 107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Emoji de planeta terra rindo bonito dos desenhos animados, rosto do globo  feliz ilustração vetorial colorida em um fundo branco | Vetor Premium">
            <a:extLst>
              <a:ext uri="{FF2B5EF4-FFF2-40B4-BE49-F238E27FC236}">
                <a16:creationId xmlns:a16="http://schemas.microsoft.com/office/drawing/2014/main" id="{165FC286-2E4F-0F2B-C4C7-716A4CC07A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760306" y="666728"/>
            <a:ext cx="5482403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77" name="Group 10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78" name="Rectangle 10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Rectangle 10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Rectangle 10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Botão de Ação: Avançar ou Próximo 2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87A55D0-4877-BD35-7791-5090931622F7}"/>
              </a:ext>
            </a:extLst>
          </p:cNvPr>
          <p:cNvSpPr/>
          <p:nvPr/>
        </p:nvSpPr>
        <p:spPr>
          <a:xfrm>
            <a:off x="9586453" y="5757797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0FB460B-ACB2-6CE5-3707-8297EC3FC618}"/>
              </a:ext>
            </a:extLst>
          </p:cNvPr>
          <p:cNvSpPr txBox="1"/>
          <p:nvPr/>
        </p:nvSpPr>
        <p:spPr>
          <a:xfrm>
            <a:off x="9503600" y="5357052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456453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88" name="Group 3087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3089" name="Rectangle 308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0" name="Rectangle 308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F883F3F-6BCC-3B84-7216-91851E529CAF}"/>
              </a:ext>
            </a:extLst>
          </p:cNvPr>
          <p:cNvSpPr txBox="1"/>
          <p:nvPr/>
        </p:nvSpPr>
        <p:spPr>
          <a:xfrm>
            <a:off x="1418362" y="1098777"/>
            <a:ext cx="4559425" cy="131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/>
              <a:t>ERRADO</a:t>
            </a:r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Desenho animado assustado emoji do planeta terra levantando as mãos,  personagem do globo humanizado com emoções ilustração vetorial colorida em  um fundo branco | Vetor Premium">
            <a:extLst>
              <a:ext uri="{FF2B5EF4-FFF2-40B4-BE49-F238E27FC236}">
                <a16:creationId xmlns:a16="http://schemas.microsoft.com/office/drawing/2014/main" id="{85672CCB-4616-033C-3036-233BAFC51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/>
        </p:blipFill>
        <p:spPr bwMode="auto">
          <a:xfrm>
            <a:off x="5977788" y="799352"/>
            <a:ext cx="5425410" cy="52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045F6CB-9F68-BD39-5063-43E0508DA0C5}"/>
              </a:ext>
            </a:extLst>
          </p:cNvPr>
          <p:cNvSpPr txBox="1"/>
          <p:nvPr/>
        </p:nvSpPr>
        <p:spPr>
          <a:xfrm>
            <a:off x="481331" y="2271277"/>
            <a:ext cx="4665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/>
              <a:t>Mais sorte na próxima vez!</a:t>
            </a:r>
          </a:p>
        </p:txBody>
      </p:sp>
      <p:sp>
        <p:nvSpPr>
          <p:cNvPr id="6" name="Botão de Ação: Avançar ou Próximo 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DF8496B1-4B7F-212D-58DC-FADF69CF86A7}"/>
              </a:ext>
            </a:extLst>
          </p:cNvPr>
          <p:cNvSpPr/>
          <p:nvPr/>
        </p:nvSpPr>
        <p:spPr>
          <a:xfrm>
            <a:off x="355196" y="5674970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7B969EA-F942-B06A-924B-CEB09EB56233}"/>
              </a:ext>
            </a:extLst>
          </p:cNvPr>
          <p:cNvSpPr txBox="1"/>
          <p:nvPr/>
        </p:nvSpPr>
        <p:spPr>
          <a:xfrm>
            <a:off x="290267" y="5274225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1848374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665056-8229-08D0-782D-CB9951274E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2598198-7974-EF98-468D-F58DD4DC8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600" dirty="0"/>
              <a:t>Qual a capital da Nova </a:t>
            </a:r>
            <a:r>
              <a:rPr lang="en-US" sz="3600" dirty="0" err="1"/>
              <a:t>Zelândia</a:t>
            </a:r>
            <a:r>
              <a:rPr lang="en-US" sz="3600" dirty="0"/>
              <a:t>?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389195D-D89A-C080-0534-F353D7C60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>
              <a:buAutoNum type="arabicPeriod"/>
            </a:pPr>
            <a:r>
              <a:rPr lang="en-US" sz="1800" dirty="0"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Auckland</a:t>
            </a:r>
            <a:endParaRPr lang="en-US" sz="1800" dirty="0"/>
          </a:p>
          <a:p>
            <a:pPr marL="457200" indent="-457200">
              <a:buAutoNum type="arabicPeriod"/>
            </a:pPr>
            <a:r>
              <a:rPr lang="en-US" sz="1800" dirty="0"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Wellington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63070753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1" name="Rectangle 1070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91AED3C-885F-C117-0AB6-4DFA8F5EB7F8}"/>
              </a:ext>
            </a:extLst>
          </p:cNvPr>
          <p:cNvSpPr txBox="1"/>
          <p:nvPr/>
        </p:nvSpPr>
        <p:spPr>
          <a:xfrm>
            <a:off x="7041856" y="2944090"/>
            <a:ext cx="4036334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CORRETO</a:t>
            </a:r>
          </a:p>
        </p:txBody>
      </p:sp>
      <p:sp>
        <p:nvSpPr>
          <p:cNvPr id="1073" name="Rectangle 107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Rectangle 107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Emoji de planeta terra rindo bonito dos desenhos animados, rosto do globo  feliz ilustração vetorial colorida em um fundo branco | Vetor Premium">
            <a:extLst>
              <a:ext uri="{FF2B5EF4-FFF2-40B4-BE49-F238E27FC236}">
                <a16:creationId xmlns:a16="http://schemas.microsoft.com/office/drawing/2014/main" id="{165FC286-2E4F-0F2B-C4C7-716A4CC07A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760306" y="666728"/>
            <a:ext cx="5482403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77" name="Group 10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78" name="Rectangle 10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Rectangle 10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Rectangle 10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Botão de Ação: Avançar ou Próximo 2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87A55D0-4877-BD35-7791-5090931622F7}"/>
              </a:ext>
            </a:extLst>
          </p:cNvPr>
          <p:cNvSpPr/>
          <p:nvPr/>
        </p:nvSpPr>
        <p:spPr>
          <a:xfrm>
            <a:off x="9586453" y="5757797"/>
            <a:ext cx="2239788" cy="673460"/>
          </a:xfrm>
          <a:prstGeom prst="actionButtonForwardNex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0FB460B-ACB2-6CE5-3707-8297EC3FC618}"/>
              </a:ext>
            </a:extLst>
          </p:cNvPr>
          <p:cNvSpPr txBox="1"/>
          <p:nvPr/>
        </p:nvSpPr>
        <p:spPr>
          <a:xfrm>
            <a:off x="9503600" y="5357052"/>
            <a:ext cx="268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haroni" panose="020B0604020202020204" pitchFamily="2" charset="-79"/>
                <a:cs typeface="Aharoni" panose="020B0604020202020204" pitchFamily="2" charset="-79"/>
              </a:rPr>
              <a:t>Próxima pergunta</a:t>
            </a:r>
          </a:p>
        </p:txBody>
      </p:sp>
    </p:spTree>
    <p:extLst>
      <p:ext uri="{BB962C8B-B14F-4D97-AF65-F5344CB8AC3E}">
        <p14:creationId xmlns:p14="http://schemas.microsoft.com/office/powerpoint/2010/main" val="33849190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215</Words>
  <Application>Microsoft Office PowerPoint</Application>
  <PresentationFormat>Widescreen</PresentationFormat>
  <Paragraphs>69</Paragraphs>
  <Slides>26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3" baseType="lpstr">
      <vt:lpstr>Aharoni</vt:lpstr>
      <vt:lpstr>Algerian</vt:lpstr>
      <vt:lpstr>Arial</vt:lpstr>
      <vt:lpstr>Arial Rounded MT Bold</vt:lpstr>
      <vt:lpstr>Calibri</vt:lpstr>
      <vt:lpstr>Calibri Light</vt:lpstr>
      <vt:lpstr>Tema do Office</vt:lpstr>
      <vt:lpstr>Apresentação do PowerPoint</vt:lpstr>
      <vt:lpstr>Qual a capital da Holanda?</vt:lpstr>
      <vt:lpstr>Apresentação do PowerPoint</vt:lpstr>
      <vt:lpstr>Apresentação do PowerPoint</vt:lpstr>
      <vt:lpstr>Qual a capital da Grécia?</vt:lpstr>
      <vt:lpstr>Apresentação do PowerPoint</vt:lpstr>
      <vt:lpstr>Apresentação do PowerPoint</vt:lpstr>
      <vt:lpstr>Qual a capital da Nova Zelândia?</vt:lpstr>
      <vt:lpstr>Apresentação do PowerPoint</vt:lpstr>
      <vt:lpstr>Apresentação do PowerPoint</vt:lpstr>
      <vt:lpstr>Qual a capital do Equador?</vt:lpstr>
      <vt:lpstr>Apresentação do PowerPoint</vt:lpstr>
      <vt:lpstr>Apresentação do PowerPoint</vt:lpstr>
      <vt:lpstr>Qual a capital da China?</vt:lpstr>
      <vt:lpstr>Apresentação do PowerPoint</vt:lpstr>
      <vt:lpstr>Apresentação do PowerPoint</vt:lpstr>
      <vt:lpstr>Qual a capital do Iran?</vt:lpstr>
      <vt:lpstr>Apresentação do PowerPoint</vt:lpstr>
      <vt:lpstr>Apresentação do PowerPoint</vt:lpstr>
      <vt:lpstr>Qual a capital do México?</vt:lpstr>
      <vt:lpstr>Apresentação do PowerPoint</vt:lpstr>
      <vt:lpstr>Apresentação do PowerPoint</vt:lpstr>
      <vt:lpstr>Qual a capital do Peru?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1jdmtec</dc:creator>
  <cp:lastModifiedBy>dantasjuliana217@hotmail.com</cp:lastModifiedBy>
  <cp:revision>3</cp:revision>
  <dcterms:created xsi:type="dcterms:W3CDTF">2022-08-16T14:19:07Z</dcterms:created>
  <dcterms:modified xsi:type="dcterms:W3CDTF">2022-08-21T16:30:37Z</dcterms:modified>
</cp:coreProperties>
</file>